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5" r:id="rId1"/>
  </p:sldMasterIdLst>
  <p:sldIdLst>
    <p:sldId id="260" r:id="rId2"/>
    <p:sldId id="261" r:id="rId3"/>
    <p:sldId id="262" r:id="rId4"/>
    <p:sldId id="263" r:id="rId5"/>
    <p:sldId id="256" r:id="rId6"/>
    <p:sldId id="257" r:id="rId7"/>
    <p:sldId id="258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175767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5937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0509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009448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63484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907909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83849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8616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352814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262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836502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64848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64914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49511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66556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80798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811C17-1287-DE45-9D5C-CB46168BF1C2}" type="datetimeFigureOut">
              <a:rPr lang="en-VN" smtClean="0"/>
              <a:t>4/16/20</a:t>
            </a:fld>
            <a:endParaRPr lang="en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05CE6D0-DE83-084F-A22B-7D69B6FD9F38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992657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07" r:id="rId2"/>
    <p:sldLayoutId id="2147483808" r:id="rId3"/>
    <p:sldLayoutId id="2147483809" r:id="rId4"/>
    <p:sldLayoutId id="2147483810" r:id="rId5"/>
    <p:sldLayoutId id="2147483811" r:id="rId6"/>
    <p:sldLayoutId id="2147483812" r:id="rId7"/>
    <p:sldLayoutId id="2147483813" r:id="rId8"/>
    <p:sldLayoutId id="2147483814" r:id="rId9"/>
    <p:sldLayoutId id="2147483815" r:id="rId10"/>
    <p:sldLayoutId id="2147483816" r:id="rId11"/>
    <p:sldLayoutId id="2147483817" r:id="rId12"/>
    <p:sldLayoutId id="2147483818" r:id="rId13"/>
    <p:sldLayoutId id="2147483819" r:id="rId14"/>
    <p:sldLayoutId id="2147483820" r:id="rId15"/>
    <p:sldLayoutId id="214748382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8325F-B3D2-714B-B5D4-810EB2B6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3078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ĐỀ TÀI:</a:t>
            </a:r>
            <a:br>
              <a:rPr lang="en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V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ỨNG DỤNG ĐẾM NGƯỜI TRONG ẢNH, VIDEO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E4CF1D-DB13-9C4F-83E8-2D86A173D6E6}"/>
              </a:ext>
            </a:extLst>
          </p:cNvPr>
          <p:cNvSpPr txBox="1"/>
          <p:nvPr/>
        </p:nvSpPr>
        <p:spPr>
          <a:xfrm>
            <a:off x="7042068" y="4429496"/>
            <a:ext cx="40495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Nhóm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L01_PTL:</a:t>
            </a:r>
            <a:endParaRPr lang="en-V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1712692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Linh   1711947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1713376</a:t>
            </a:r>
            <a:endParaRPr lang="en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002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3D479-7A5B-FC4D-8D20-B86F09BC5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34105"/>
            <a:ext cx="8911687" cy="1280890"/>
          </a:xfrm>
        </p:spPr>
        <p:txBody>
          <a:bodyPr/>
          <a:lstStyle/>
          <a:p>
            <a:pPr algn="ctr"/>
            <a:r>
              <a:rPr lang="en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TỔNG QUAN ỨNG DỤNG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A898F-6529-4D4C-8332-E1D302B0E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Ứng dụng cho phép chụp ảnh, quay camera</a:t>
            </a:r>
          </a:p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Trả về kết quả là số người trong ảnh, số người trong video</a:t>
            </a:r>
          </a:p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kết quả thu được vào các mục đích kiểm soát số lượng người trong một khu vực</a:t>
            </a:r>
          </a:p>
        </p:txBody>
      </p:sp>
    </p:spTree>
    <p:extLst>
      <p:ext uri="{BB962C8B-B14F-4D97-AF65-F5344CB8AC3E}">
        <p14:creationId xmlns:p14="http://schemas.microsoft.com/office/powerpoint/2010/main" val="2231535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85FF7F-CC06-8F43-9558-283CF4F9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34105"/>
            <a:ext cx="8911687" cy="1280890"/>
          </a:xfrm>
        </p:spPr>
        <p:txBody>
          <a:bodyPr/>
          <a:lstStyle/>
          <a:p>
            <a:pPr algn="ctr"/>
            <a:r>
              <a:rPr lang="en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ỨNG DỤNG THỰC TẾ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BAF723-8E24-334D-9291-61D749DD3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3475" y="1714995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điểm danh nhanh chóng bằng cách chụp ảnh cả lớp ( sử dụng tốt đối với những lớp có số lượng tầm trung &lt;70 người)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C0727B-D298-5548-BC65-BEC05A05D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099" y="2676036"/>
            <a:ext cx="5591795" cy="33342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09DFC8-DA20-554B-8E47-EFE3D9D01C4B}"/>
              </a:ext>
            </a:extLst>
          </p:cNvPr>
          <p:cNvSpPr txBox="1"/>
          <p:nvPr/>
        </p:nvSpPr>
        <p:spPr>
          <a:xfrm>
            <a:off x="5764226" y="6084326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795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85FF7F-CC06-8F43-9558-283CF4F9A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434105"/>
            <a:ext cx="8911687" cy="1280890"/>
          </a:xfrm>
        </p:spPr>
        <p:txBody>
          <a:bodyPr/>
          <a:lstStyle/>
          <a:p>
            <a:pPr algn="ctr"/>
            <a:r>
              <a:rPr lang="en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ỨNG DỤNG THỰC TẾ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BAF723-8E24-334D-9291-61D749DD38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9199" y="1714995"/>
            <a:ext cx="8915400" cy="412723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Sử dụng camera để quản lý số sinh viên ra vào lớp (cũng có thể sử dụng đối với các cửa hàng để nắm được số lượng khách ra vào)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5D32A6-90FE-D741-A75B-9BF8FF8D3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101" y="2705836"/>
            <a:ext cx="5591795" cy="31363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889973-C63F-6840-8BF1-2B2B874BE806}"/>
              </a:ext>
            </a:extLst>
          </p:cNvPr>
          <p:cNvSpPr txBox="1"/>
          <p:nvPr/>
        </p:nvSpPr>
        <p:spPr>
          <a:xfrm>
            <a:off x="5343228" y="6054563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</a:t>
            </a:r>
            <a:endParaRPr lang="en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449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F1C4B8-ED01-AE4E-8B23-7281AA768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7576" y="0"/>
            <a:ext cx="35433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EE8099-ED06-D64E-AE09-7F6A33148926}"/>
              </a:ext>
            </a:extLst>
          </p:cNvPr>
          <p:cNvSpPr txBox="1"/>
          <p:nvPr/>
        </p:nvSpPr>
        <p:spPr>
          <a:xfrm>
            <a:off x="2185060" y="498764"/>
            <a:ext cx="2754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499E91-CC5E-A144-AC2B-C8684E18C449}"/>
              </a:ext>
            </a:extLst>
          </p:cNvPr>
          <p:cNvSpPr txBox="1">
            <a:spLocks/>
          </p:cNvSpPr>
          <p:nvPr/>
        </p:nvSpPr>
        <p:spPr>
          <a:xfrm>
            <a:off x="1428749" y="1857375"/>
            <a:ext cx="5014913" cy="40576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VN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B85ACA5-E29F-D941-A216-A1C3E05CE133}"/>
              </a:ext>
            </a:extLst>
          </p:cNvPr>
          <p:cNvSpPr txBox="1">
            <a:spLocks/>
          </p:cNvSpPr>
          <p:nvPr/>
        </p:nvSpPr>
        <p:spPr>
          <a:xfrm>
            <a:off x="2185060" y="2301587"/>
            <a:ext cx="5014913" cy="40576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itchFamily="2" charset="2"/>
              <a:buChar char="Ø"/>
            </a:pPr>
            <a:r>
              <a:rPr lang="en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 chọn chức năng</a:t>
            </a:r>
            <a:endParaRPr lang="en-V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6562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194379-8B21-3441-AF74-C9E2CBF33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025" y="1268205"/>
            <a:ext cx="2701767" cy="52292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EFB810-1222-514D-83CF-FBC541F2D8BC}"/>
              </a:ext>
            </a:extLst>
          </p:cNvPr>
          <p:cNvSpPr txBox="1"/>
          <p:nvPr/>
        </p:nvSpPr>
        <p:spPr>
          <a:xfrm>
            <a:off x="2185060" y="498764"/>
            <a:ext cx="2754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A36384-2026-D84F-817B-3D125F9D8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2" y="1268205"/>
            <a:ext cx="2701766" cy="522922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2C64598-1482-4B42-8CD2-FE8DA8891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749" y="1857375"/>
            <a:ext cx="5014913" cy="405764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Mỗi tuỳ chọn ảnh và video đều có 2 tuỳ chọn:</a:t>
            </a:r>
          </a:p>
          <a:p>
            <a:pPr lvl="1">
              <a:buFont typeface="Wingdings" pitchFamily="2" charset="2"/>
              <a:buChar char="Ø"/>
            </a:pPr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Camera: Sử dụng camera của máy.</a:t>
            </a:r>
          </a:p>
          <a:p>
            <a:pPr lvl="1">
              <a:buFont typeface="Wingdings" pitchFamily="2" charset="2"/>
              <a:buChar char="Ø"/>
            </a:pPr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Upload: Sử dụng ảnh, video được upload lên.</a:t>
            </a:r>
          </a:p>
        </p:txBody>
      </p:sp>
    </p:spTree>
    <p:extLst>
      <p:ext uri="{BB962C8B-B14F-4D97-AF65-F5344CB8AC3E}">
        <p14:creationId xmlns:p14="http://schemas.microsoft.com/office/powerpoint/2010/main" val="2774597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FF821E5-97EE-5B47-AD53-A9E77E1D2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293" y="1271588"/>
            <a:ext cx="2701764" cy="52292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47715F-77D8-3145-9373-3F80178503BB}"/>
              </a:ext>
            </a:extLst>
          </p:cNvPr>
          <p:cNvSpPr txBox="1"/>
          <p:nvPr/>
        </p:nvSpPr>
        <p:spPr>
          <a:xfrm>
            <a:off x="2185060" y="498764"/>
            <a:ext cx="27542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VN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MOCKUP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EDCB9D2-0141-724C-8F24-2D44A4C8F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749" y="1857375"/>
            <a:ext cx="5014913" cy="405764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màn hình của chức năng đếm người trong ảnh và 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14E1B3-F5EB-FB4C-A9EA-8D8DFA991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1057" y="1271588"/>
            <a:ext cx="2701764" cy="522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291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E8474-A5BA-6245-BCE7-981CDBB75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600360"/>
            <a:ext cx="8911687" cy="1280890"/>
          </a:xfrm>
        </p:spPr>
        <p:txBody>
          <a:bodyPr/>
          <a:lstStyle/>
          <a:p>
            <a:pPr algn="ctr"/>
            <a:r>
              <a:rPr lang="en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CÔNG NGHỆ SỬ DỤNG</a:t>
            </a:r>
          </a:p>
        </p:txBody>
      </p:sp>
    </p:spTree>
    <p:extLst>
      <p:ext uri="{BB962C8B-B14F-4D97-AF65-F5344CB8AC3E}">
        <p14:creationId xmlns:p14="http://schemas.microsoft.com/office/powerpoint/2010/main" val="422959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D2423-3D44-8E4A-BB61-05C36049E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061025"/>
            <a:ext cx="8911687" cy="1280890"/>
          </a:xfrm>
        </p:spPr>
        <p:txBody>
          <a:bodyPr/>
          <a:lstStyle/>
          <a:p>
            <a:pPr algn="ctr"/>
            <a:r>
              <a:rPr lang="en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Cảm ơn thầy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236037289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{94475B77-6A7C-AF43-8C8C-F9B9AD8D01B1}tf10001069</Template>
  <TotalTime>64</TotalTime>
  <Words>216</Words>
  <Application>Microsoft Macintosh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Times New Roman</vt:lpstr>
      <vt:lpstr>Wingdings</vt:lpstr>
      <vt:lpstr>Wingdings 3</vt:lpstr>
      <vt:lpstr>Wisp</vt:lpstr>
      <vt:lpstr>ĐỀ TÀI: ỨNG DỤNG ĐẾM NGƯỜI TRONG ẢNH, VIDEO</vt:lpstr>
      <vt:lpstr>TỔNG QUAN ỨNG DỤNG</vt:lpstr>
      <vt:lpstr>CÁC ỨNG DỤNG THỰC TẾ</vt:lpstr>
      <vt:lpstr>CÁC ỨNG DỤNG THỰC TẾ</vt:lpstr>
      <vt:lpstr>PowerPoint Presentation</vt:lpstr>
      <vt:lpstr>PowerPoint Presentation</vt:lpstr>
      <vt:lpstr>PowerPoint Presentation</vt:lpstr>
      <vt:lpstr>CÔNG NGHỆ SỬ DỤNG</vt:lpstr>
      <vt:lpstr>Cảm ơn thầy đã lắng nghe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MÔ TẢ ỨNG DỤNG ĐẾM NGƯỜI TRONG ẢNH VIDEO</dc:title>
  <dc:creator>Microsoft Office User</dc:creator>
  <cp:lastModifiedBy>Microsoft Office User</cp:lastModifiedBy>
  <cp:revision>9</cp:revision>
  <dcterms:created xsi:type="dcterms:W3CDTF">2020-04-15T17:27:07Z</dcterms:created>
  <dcterms:modified xsi:type="dcterms:W3CDTF">2020-04-16T09:05:37Z</dcterms:modified>
</cp:coreProperties>
</file>

<file path=docProps/thumbnail.jpeg>
</file>